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61" r:id="rId5"/>
    <p:sldId id="258" r:id="rId6"/>
    <p:sldId id="259"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44" d="100"/>
          <a:sy n="144" d="100"/>
        </p:scale>
        <p:origin x="144" y="5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da-DK"/>
              <a:t>Klik for at redigere titeltypografien i masteren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a-DK"/>
              <a:t>Klik for at redigere undertiteltypografien i masteren</a:t>
            </a:r>
            <a:endParaRPr lang="en-US" dirty="0"/>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3468737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og billedtekst">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da-DK"/>
              <a:t>Klik for at redigere titeltypografien i masteren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a-DK"/>
              <a:t>Klik for at redigere teksttypografierne i masteren</a:t>
            </a:r>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972465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 med billedtekst">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da-DK"/>
              <a:t>Klik for at redigere titeltypografien i masteren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a-DK"/>
              <a:t>Klik for at redigere teksttypografierne i masteren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a-DK"/>
              <a:t>Klik for at redigere teksttypografierne i masteren</a:t>
            </a:r>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8523036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vnekort">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da-DK"/>
              <a:t>Klik for at redigere titeltypografien i masteren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a-DK"/>
              <a:t>Klik for at redigere teksttypografierne i masteren</a:t>
            </a:r>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6687684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Kort med citat og nav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da-DK"/>
              <a:t>Klik for at redigere titeltypografien i masteren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a-DK"/>
              <a:t>Klik for at redigere teksttypografierne i masteren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a-DK"/>
              <a:t>Klik for at redigere teksttypografierne i masteren</a:t>
            </a:r>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19518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andt eller falsk">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da-DK"/>
              <a:t>Klik for at redigere titeltypografien i masteren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a-DK"/>
              <a:t>Klik for at redigere teksttypografierne i masteren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a-DK"/>
              <a:t>Klik for at redigere teksttypografierne i masteren</a:t>
            </a:r>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31991980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Vertical Text Placeholder 2"/>
          <p:cNvSpPr>
            <a:spLocks noGrp="1"/>
          </p:cNvSpPr>
          <p:nvPr>
            <p:ph type="body" orient="vert" idx="1"/>
          </p:nvPr>
        </p:nvSpPr>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18074862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da-DK"/>
              <a:t>Klik for at redigere titeltypografien i masteren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2436240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da-DK"/>
              <a:t>Klik for at redigere titeltypografien i masteren</a:t>
            </a:r>
            <a:endParaRPr lang="en-US" dirty="0"/>
          </a:p>
        </p:txBody>
      </p:sp>
      <p:sp>
        <p:nvSpPr>
          <p:cNvPr id="3" name="Content Placeholder 2"/>
          <p:cNvSpPr>
            <a:spLocks noGrp="1"/>
          </p:cNvSpPr>
          <p:nvPr>
            <p:ph idx="1"/>
          </p:nvPr>
        </p:nvSpPr>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2492474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da-DK"/>
              <a:t>Klik for at redigere titeltypografien i masteren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a-DK"/>
              <a:t>Klik for at redigere teksttypografierne i masteren</a:t>
            </a:r>
          </a:p>
        </p:txBody>
      </p:sp>
      <p:sp>
        <p:nvSpPr>
          <p:cNvPr id="4" name="Date Placeholder 3"/>
          <p:cNvSpPr>
            <a:spLocks noGrp="1"/>
          </p:cNvSpPr>
          <p:nvPr>
            <p:ph type="dt" sz="half" idx="10"/>
          </p:nvPr>
        </p:nvSpPr>
        <p:spPr/>
        <p:txBody>
          <a:bodyPr/>
          <a:lstStyle/>
          <a:p>
            <a:fld id="{5026F744-0339-4B5C-85F7-300D415B7C38}" type="datetimeFigureOut">
              <a:rPr lang="da-DK" smtClean="0"/>
              <a:t>26-09-2022</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3402514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5" name="Date Placeholder 4"/>
          <p:cNvSpPr>
            <a:spLocks noGrp="1"/>
          </p:cNvSpPr>
          <p:nvPr>
            <p:ph type="dt" sz="half" idx="10"/>
          </p:nvPr>
        </p:nvSpPr>
        <p:spPr/>
        <p:txBody>
          <a:bodyPr/>
          <a:lstStyle/>
          <a:p>
            <a:fld id="{5026F744-0339-4B5C-85F7-300D415B7C38}" type="datetimeFigureOut">
              <a:rPr lang="da-DK" smtClean="0"/>
              <a:t>26-09-2022</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2202580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a-DK"/>
              <a:t>Klik for at redigere titeltypografien i masteren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7" name="Date Placeholder 6"/>
          <p:cNvSpPr>
            <a:spLocks noGrp="1"/>
          </p:cNvSpPr>
          <p:nvPr>
            <p:ph type="dt" sz="half" idx="10"/>
          </p:nvPr>
        </p:nvSpPr>
        <p:spPr/>
        <p:txBody>
          <a:bodyPr/>
          <a:lstStyle/>
          <a:p>
            <a:fld id="{5026F744-0339-4B5C-85F7-300D415B7C38}" type="datetimeFigureOut">
              <a:rPr lang="da-DK" smtClean="0"/>
              <a:t>26-09-2022</a:t>
            </a:fld>
            <a:endParaRPr lang="da-DK"/>
          </a:p>
        </p:txBody>
      </p:sp>
      <p:sp>
        <p:nvSpPr>
          <p:cNvPr id="8" name="Footer Placeholder 7"/>
          <p:cNvSpPr>
            <a:spLocks noGrp="1"/>
          </p:cNvSpPr>
          <p:nvPr>
            <p:ph type="ftr" sz="quarter" idx="11"/>
          </p:nvPr>
        </p:nvSpPr>
        <p:spPr/>
        <p:txBody>
          <a:bodyPr/>
          <a:lstStyle/>
          <a:p>
            <a:endParaRPr lang="da-DK"/>
          </a:p>
        </p:txBody>
      </p:sp>
      <p:sp>
        <p:nvSpPr>
          <p:cNvPr id="9" name="Slide Number Placeholder 8"/>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1761667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da-DK"/>
              <a:t>Klik for at redigere titeltypografien i masteren</a:t>
            </a:r>
            <a:endParaRPr lang="en-US" dirty="0"/>
          </a:p>
        </p:txBody>
      </p:sp>
      <p:sp>
        <p:nvSpPr>
          <p:cNvPr id="3" name="Date Placeholder 2"/>
          <p:cNvSpPr>
            <a:spLocks noGrp="1"/>
          </p:cNvSpPr>
          <p:nvPr>
            <p:ph type="dt" sz="half" idx="10"/>
          </p:nvPr>
        </p:nvSpPr>
        <p:spPr/>
        <p:txBody>
          <a:bodyPr/>
          <a:lstStyle/>
          <a:p>
            <a:fld id="{5026F744-0339-4B5C-85F7-300D415B7C38}" type="datetimeFigureOut">
              <a:rPr lang="da-DK" smtClean="0"/>
              <a:t>26-09-2022</a:t>
            </a:fld>
            <a:endParaRPr lang="da-DK"/>
          </a:p>
        </p:txBody>
      </p:sp>
      <p:sp>
        <p:nvSpPr>
          <p:cNvPr id="4" name="Footer Placeholder 3"/>
          <p:cNvSpPr>
            <a:spLocks noGrp="1"/>
          </p:cNvSpPr>
          <p:nvPr>
            <p:ph type="ftr" sz="quarter" idx="11"/>
          </p:nvPr>
        </p:nvSpPr>
        <p:spPr/>
        <p:txBody>
          <a:bodyPr/>
          <a:lstStyle/>
          <a:p>
            <a:endParaRPr lang="da-DK"/>
          </a:p>
        </p:txBody>
      </p:sp>
      <p:sp>
        <p:nvSpPr>
          <p:cNvPr id="5" name="Slide Number Placeholder 4"/>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35873222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26F744-0339-4B5C-85F7-300D415B7C38}" type="datetimeFigureOut">
              <a:rPr lang="da-DK" smtClean="0"/>
              <a:t>26-09-2022</a:t>
            </a:fld>
            <a:endParaRPr lang="da-DK"/>
          </a:p>
        </p:txBody>
      </p:sp>
      <p:sp>
        <p:nvSpPr>
          <p:cNvPr id="3" name="Footer Placeholder 2"/>
          <p:cNvSpPr>
            <a:spLocks noGrp="1"/>
          </p:cNvSpPr>
          <p:nvPr>
            <p:ph type="ftr" sz="quarter" idx="11"/>
          </p:nvPr>
        </p:nvSpPr>
        <p:spPr/>
        <p:txBody>
          <a:bodyPr/>
          <a:lstStyle/>
          <a:p>
            <a:endParaRPr lang="da-DK"/>
          </a:p>
        </p:txBody>
      </p:sp>
      <p:sp>
        <p:nvSpPr>
          <p:cNvPr id="4" name="Slide Number Placeholder 3"/>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2796079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da-DK"/>
              <a:t>Klik for at redigere titeltypografien i masteren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da-DK"/>
              <a:t>Klik for at redigere teksttypografierne i masteren</a:t>
            </a:r>
          </a:p>
        </p:txBody>
      </p:sp>
      <p:sp>
        <p:nvSpPr>
          <p:cNvPr id="5" name="Date Placeholder 4"/>
          <p:cNvSpPr>
            <a:spLocks noGrp="1"/>
          </p:cNvSpPr>
          <p:nvPr>
            <p:ph type="dt" sz="half" idx="10"/>
          </p:nvPr>
        </p:nvSpPr>
        <p:spPr/>
        <p:txBody>
          <a:bodyPr/>
          <a:lstStyle/>
          <a:p>
            <a:fld id="{5026F744-0339-4B5C-85F7-300D415B7C38}" type="datetimeFigureOut">
              <a:rPr lang="da-DK" smtClean="0"/>
              <a:t>26-09-2022</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41625605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da-DK"/>
              <a:t>Klik for at redigere titeltypografien i masteren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a-DK"/>
              <a:t>Klik på ikonet for at tilføje et billede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a-DK"/>
              <a:t>Klik for at redigere teksttypografierne i masteren</a:t>
            </a:r>
          </a:p>
        </p:txBody>
      </p:sp>
      <p:sp>
        <p:nvSpPr>
          <p:cNvPr id="5" name="Date Placeholder 4"/>
          <p:cNvSpPr>
            <a:spLocks noGrp="1"/>
          </p:cNvSpPr>
          <p:nvPr>
            <p:ph type="dt" sz="half" idx="10"/>
          </p:nvPr>
        </p:nvSpPr>
        <p:spPr/>
        <p:txBody>
          <a:bodyPr/>
          <a:lstStyle/>
          <a:p>
            <a:fld id="{5026F744-0339-4B5C-85F7-300D415B7C38}" type="datetimeFigureOut">
              <a:rPr lang="da-DK" smtClean="0"/>
              <a:t>26-09-2022</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CDB0C556-A1A9-446F-A54A-B700DB606ED7}" type="slidenum">
              <a:rPr lang="da-DK" smtClean="0"/>
              <a:t>‹nr.›</a:t>
            </a:fld>
            <a:endParaRPr lang="da-DK"/>
          </a:p>
        </p:txBody>
      </p:sp>
    </p:spTree>
    <p:extLst>
      <p:ext uri="{BB962C8B-B14F-4D97-AF65-F5344CB8AC3E}">
        <p14:creationId xmlns:p14="http://schemas.microsoft.com/office/powerpoint/2010/main" val="1680626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da-DK"/>
              <a:t>Klik for at redigere titeltypografien i masteren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026F744-0339-4B5C-85F7-300D415B7C38}" type="datetimeFigureOut">
              <a:rPr lang="da-DK" smtClean="0"/>
              <a:t>26-09-2022</a:t>
            </a:fld>
            <a:endParaRPr lang="da-DK"/>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da-DK"/>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DB0C556-A1A9-446F-A54A-B700DB606ED7}" type="slidenum">
              <a:rPr lang="da-DK" smtClean="0"/>
              <a:t>‹nr.›</a:t>
            </a:fld>
            <a:endParaRPr lang="da-DK"/>
          </a:p>
        </p:txBody>
      </p:sp>
    </p:spTree>
    <p:extLst>
      <p:ext uri="{BB962C8B-B14F-4D97-AF65-F5344CB8AC3E}">
        <p14:creationId xmlns:p14="http://schemas.microsoft.com/office/powerpoint/2010/main" val="42190806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BD1F33E-6360-3BC6-7F3E-8D15EA8D170C}"/>
              </a:ext>
            </a:extLst>
          </p:cNvPr>
          <p:cNvSpPr>
            <a:spLocks noGrp="1"/>
          </p:cNvSpPr>
          <p:nvPr>
            <p:ph type="ctrTitle"/>
          </p:nvPr>
        </p:nvSpPr>
        <p:spPr>
          <a:xfrm>
            <a:off x="1524000" y="1358348"/>
            <a:ext cx="4446104" cy="2007704"/>
          </a:xfrm>
        </p:spPr>
        <p:txBody>
          <a:bodyPr>
            <a:normAutofit fontScale="90000"/>
          </a:bodyPr>
          <a:lstStyle/>
          <a:p>
            <a:r>
              <a:rPr lang="da-DK" dirty="0"/>
              <a:t>Madspild</a:t>
            </a:r>
            <a:br>
              <a:rPr lang="da-DK" dirty="0"/>
            </a:br>
            <a:r>
              <a:rPr lang="da-DK" dirty="0"/>
              <a:t>UI</a:t>
            </a:r>
            <a:br>
              <a:rPr lang="da-DK" dirty="0"/>
            </a:br>
            <a:r>
              <a:rPr lang="da-DK" dirty="0"/>
              <a:t>Project</a:t>
            </a:r>
          </a:p>
        </p:txBody>
      </p:sp>
      <p:sp>
        <p:nvSpPr>
          <p:cNvPr id="3" name="Undertitel 2">
            <a:extLst>
              <a:ext uri="{FF2B5EF4-FFF2-40B4-BE49-F238E27FC236}">
                <a16:creationId xmlns:a16="http://schemas.microsoft.com/office/drawing/2014/main" id="{79F016A8-ACDC-D745-4767-A0544C20A244}"/>
              </a:ext>
            </a:extLst>
          </p:cNvPr>
          <p:cNvSpPr>
            <a:spLocks noGrp="1"/>
          </p:cNvSpPr>
          <p:nvPr>
            <p:ph type="subTitle" idx="1"/>
          </p:nvPr>
        </p:nvSpPr>
        <p:spPr>
          <a:xfrm>
            <a:off x="1524000" y="4711148"/>
            <a:ext cx="8097078" cy="546652"/>
          </a:xfrm>
        </p:spPr>
        <p:txBody>
          <a:bodyPr/>
          <a:lstStyle/>
          <a:p>
            <a:r>
              <a:rPr lang="da-DK" dirty="0"/>
              <a:t>Anders og Jon</a:t>
            </a:r>
          </a:p>
        </p:txBody>
      </p:sp>
    </p:spTree>
    <p:extLst>
      <p:ext uri="{BB962C8B-B14F-4D97-AF65-F5344CB8AC3E}">
        <p14:creationId xmlns:p14="http://schemas.microsoft.com/office/powerpoint/2010/main" val="3632462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D9CBFA-AC14-86B9-62B8-377B10A08B88}"/>
              </a:ext>
            </a:extLst>
          </p:cNvPr>
          <p:cNvSpPr>
            <a:spLocks noGrp="1"/>
          </p:cNvSpPr>
          <p:nvPr>
            <p:ph type="title"/>
          </p:nvPr>
        </p:nvSpPr>
        <p:spPr>
          <a:xfrm>
            <a:off x="838200" y="365125"/>
            <a:ext cx="10515600" cy="808847"/>
          </a:xfrm>
        </p:spPr>
        <p:txBody>
          <a:bodyPr/>
          <a:lstStyle/>
          <a:p>
            <a:endParaRPr lang="da-DK" dirty="0"/>
          </a:p>
        </p:txBody>
      </p:sp>
      <p:pic>
        <p:nvPicPr>
          <p:cNvPr id="2050" name="Picture 2">
            <a:extLst>
              <a:ext uri="{FF2B5EF4-FFF2-40B4-BE49-F238E27FC236}">
                <a16:creationId xmlns:a16="http://schemas.microsoft.com/office/drawing/2014/main" id="{C4973B1C-29A1-EFA7-5B5C-6FED4B35EE5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24948" y="1173972"/>
            <a:ext cx="8418443" cy="45071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322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DE529C5-B5F0-E65B-84CB-B626142AC01C}"/>
              </a:ext>
            </a:extLst>
          </p:cNvPr>
          <p:cNvSpPr>
            <a:spLocks noGrp="1"/>
          </p:cNvSpPr>
          <p:nvPr>
            <p:ph type="title"/>
          </p:nvPr>
        </p:nvSpPr>
        <p:spPr/>
        <p:txBody>
          <a:bodyPr/>
          <a:lstStyle/>
          <a:p>
            <a:endParaRPr lang="da-DK"/>
          </a:p>
        </p:txBody>
      </p:sp>
      <p:pic>
        <p:nvPicPr>
          <p:cNvPr id="1026" name="Picture 2">
            <a:extLst>
              <a:ext uri="{FF2B5EF4-FFF2-40B4-BE49-F238E27FC236}">
                <a16:creationId xmlns:a16="http://schemas.microsoft.com/office/drawing/2014/main" id="{8AF5A22B-08CD-3333-47BD-E3252D20FD7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08638" y="1183861"/>
            <a:ext cx="7800520" cy="4760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0062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562FB6-AE41-798C-519E-EF1B0665A314}"/>
              </a:ext>
            </a:extLst>
          </p:cNvPr>
          <p:cNvSpPr>
            <a:spLocks noGrp="1"/>
          </p:cNvSpPr>
          <p:nvPr>
            <p:ph type="title"/>
          </p:nvPr>
        </p:nvSpPr>
        <p:spPr/>
        <p:txBody>
          <a:bodyPr/>
          <a:lstStyle/>
          <a:p>
            <a:endParaRPr lang="da-DK"/>
          </a:p>
        </p:txBody>
      </p:sp>
      <p:sp>
        <p:nvSpPr>
          <p:cNvPr id="3" name="Pladsholder til indhold 2">
            <a:extLst>
              <a:ext uri="{FF2B5EF4-FFF2-40B4-BE49-F238E27FC236}">
                <a16:creationId xmlns:a16="http://schemas.microsoft.com/office/drawing/2014/main" id="{10C0E58B-48E2-E654-1D1D-5A3ED9691DE4}"/>
              </a:ext>
            </a:extLst>
          </p:cNvPr>
          <p:cNvSpPr>
            <a:spLocks noGrp="1"/>
          </p:cNvSpPr>
          <p:nvPr>
            <p:ph idx="1"/>
          </p:nvPr>
        </p:nvSpPr>
        <p:spPr/>
        <p:txBody>
          <a:bodyPr/>
          <a:lstStyle/>
          <a:p>
            <a:endParaRPr lang="da-DK"/>
          </a:p>
        </p:txBody>
      </p:sp>
      <p:pic>
        <p:nvPicPr>
          <p:cNvPr id="3074" name="Picture 2">
            <a:extLst>
              <a:ext uri="{FF2B5EF4-FFF2-40B4-BE49-F238E27FC236}">
                <a16:creationId xmlns:a16="http://schemas.microsoft.com/office/drawing/2014/main" id="{911FFA8E-5BD5-EE2A-03D2-B62A8E0A88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452" y="-10226"/>
            <a:ext cx="8126217" cy="6051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5413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411788-9801-6BB0-55BF-58695B07AAB7}"/>
              </a:ext>
            </a:extLst>
          </p:cNvPr>
          <p:cNvSpPr>
            <a:spLocks noGrp="1"/>
          </p:cNvSpPr>
          <p:nvPr>
            <p:ph type="title"/>
          </p:nvPr>
        </p:nvSpPr>
        <p:spPr/>
        <p:txBody>
          <a:bodyPr/>
          <a:lstStyle/>
          <a:p>
            <a:r>
              <a:rPr lang="da-DK" dirty="0"/>
              <a:t>Domænemodel</a:t>
            </a:r>
          </a:p>
        </p:txBody>
      </p:sp>
      <p:pic>
        <p:nvPicPr>
          <p:cNvPr id="4098" name="Picture 2">
            <a:extLst>
              <a:ext uri="{FF2B5EF4-FFF2-40B4-BE49-F238E27FC236}">
                <a16:creationId xmlns:a16="http://schemas.microsoft.com/office/drawing/2014/main" id="{D5F0814E-D373-AD65-E6E8-7906562E80B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6244" y="1504122"/>
            <a:ext cx="7565154" cy="4537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3833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9B2EEE-922E-F946-469B-1C7DCC3A8C9F}"/>
              </a:ext>
            </a:extLst>
          </p:cNvPr>
          <p:cNvSpPr>
            <a:spLocks noGrp="1"/>
          </p:cNvSpPr>
          <p:nvPr>
            <p:ph type="title"/>
          </p:nvPr>
        </p:nvSpPr>
        <p:spPr/>
        <p:txBody>
          <a:bodyPr/>
          <a:lstStyle/>
          <a:p>
            <a:r>
              <a:rPr lang="da-DK" dirty="0"/>
              <a:t>User </a:t>
            </a:r>
            <a:r>
              <a:rPr lang="da-DK" dirty="0" err="1"/>
              <a:t>stories</a:t>
            </a:r>
            <a:endParaRPr lang="da-DK" dirty="0"/>
          </a:p>
        </p:txBody>
      </p:sp>
      <p:sp>
        <p:nvSpPr>
          <p:cNvPr id="3" name="Pladsholder til indhold 2">
            <a:extLst>
              <a:ext uri="{FF2B5EF4-FFF2-40B4-BE49-F238E27FC236}">
                <a16:creationId xmlns:a16="http://schemas.microsoft.com/office/drawing/2014/main" id="{E0B3F0EE-F9EE-A705-3FB2-6D6D760BDD7F}"/>
              </a:ext>
            </a:extLst>
          </p:cNvPr>
          <p:cNvSpPr>
            <a:spLocks noGrp="1"/>
          </p:cNvSpPr>
          <p:nvPr>
            <p:ph idx="1"/>
          </p:nvPr>
        </p:nvSpPr>
        <p:spPr/>
        <p:txBody>
          <a:bodyPr/>
          <a:lstStyle/>
          <a:p>
            <a:pPr>
              <a:buFont typeface="Arial" panose="020B0604020202020204" pitchFamily="34" charset="0"/>
              <a:buChar char="•"/>
            </a:pPr>
            <a:r>
              <a:rPr lang="da-DK" dirty="0"/>
              <a:t>Jeg vil gerne have en hjemme side hvor man kan finde information omkring madspild. Hjemmesiden skal være nem at navigere, så børn og unge kan bruge den og informationen skal også være til at forstå.</a:t>
            </a:r>
          </a:p>
          <a:p>
            <a:pPr>
              <a:buFont typeface="Arial" panose="020B0604020202020204" pitchFamily="34" charset="0"/>
              <a:buChar char="•"/>
            </a:pPr>
            <a:r>
              <a:rPr lang="da-DK" dirty="0"/>
              <a:t>Jeg vil gerne kunne finde opskrifter, som ville kunne hjælpe mig med at reducere mit madspild.</a:t>
            </a:r>
          </a:p>
          <a:p>
            <a:pPr>
              <a:buFont typeface="Arial" panose="020B0604020202020204" pitchFamily="34" charset="0"/>
              <a:buChar char="•"/>
            </a:pPr>
            <a:r>
              <a:rPr lang="da-DK" dirty="0"/>
              <a:t>Da det kan værre kedeligt kun at læse, ville jeg gerne have mulighed for at se videoer omkring madspild, eller læse om det i form af en kort tegneserie.</a:t>
            </a:r>
          </a:p>
          <a:p>
            <a:pPr>
              <a:buFont typeface="Arial" panose="020B0604020202020204" pitchFamily="34" charset="0"/>
              <a:buChar char="•"/>
            </a:pPr>
            <a:endParaRPr lang="da-DK" dirty="0"/>
          </a:p>
          <a:p>
            <a:pPr>
              <a:buFont typeface="Arial" panose="020B0604020202020204" pitchFamily="34" charset="0"/>
              <a:buChar char="•"/>
            </a:pPr>
            <a:endParaRPr lang="da-DK" dirty="0"/>
          </a:p>
        </p:txBody>
      </p:sp>
    </p:spTree>
    <p:extLst>
      <p:ext uri="{BB962C8B-B14F-4D97-AF65-F5344CB8AC3E}">
        <p14:creationId xmlns:p14="http://schemas.microsoft.com/office/powerpoint/2010/main" val="3851841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FBD0D0-AD78-F44D-35DB-1ADCBF58A584}"/>
              </a:ext>
            </a:extLst>
          </p:cNvPr>
          <p:cNvSpPr>
            <a:spLocks noGrp="1"/>
          </p:cNvSpPr>
          <p:nvPr>
            <p:ph type="title"/>
          </p:nvPr>
        </p:nvSpPr>
        <p:spPr/>
        <p:txBody>
          <a:bodyPr/>
          <a:lstStyle/>
          <a:p>
            <a:r>
              <a:rPr lang="da-DK" dirty="0"/>
              <a:t>Tak for nu!</a:t>
            </a:r>
          </a:p>
        </p:txBody>
      </p:sp>
      <p:pic>
        <p:nvPicPr>
          <p:cNvPr id="5122" name="Picture 2">
            <a:extLst>
              <a:ext uri="{FF2B5EF4-FFF2-40B4-BE49-F238E27FC236}">
                <a16:creationId xmlns:a16="http://schemas.microsoft.com/office/drawing/2014/main" id="{1CA4CA3A-3C85-D74B-9B5F-1BB57481985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035300" y="2160588"/>
            <a:ext cx="3881437" cy="3881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76305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25</TotalTime>
  <Words>103</Words>
  <Application>Microsoft Office PowerPoint</Application>
  <PresentationFormat>Widescreen</PresentationFormat>
  <Paragraphs>8</Paragraphs>
  <Slides>7</Slides>
  <Notes>0</Notes>
  <HiddenSlides>0</HiddenSlides>
  <MMClips>0</MMClips>
  <ScaleCrop>false</ScaleCrop>
  <HeadingPairs>
    <vt:vector size="6" baseType="variant">
      <vt:variant>
        <vt:lpstr>Benyttede skrifttyper</vt:lpstr>
      </vt:variant>
      <vt:variant>
        <vt:i4>3</vt:i4>
      </vt:variant>
      <vt:variant>
        <vt:lpstr>Tema</vt:lpstr>
      </vt:variant>
      <vt:variant>
        <vt:i4>1</vt:i4>
      </vt:variant>
      <vt:variant>
        <vt:lpstr>Slidetitler</vt:lpstr>
      </vt:variant>
      <vt:variant>
        <vt:i4>7</vt:i4>
      </vt:variant>
    </vt:vector>
  </HeadingPairs>
  <TitlesOfParts>
    <vt:vector size="11" baseType="lpstr">
      <vt:lpstr>Arial</vt:lpstr>
      <vt:lpstr>Trebuchet MS</vt:lpstr>
      <vt:lpstr>Wingdings 3</vt:lpstr>
      <vt:lpstr>Facet</vt:lpstr>
      <vt:lpstr>Madspild UI Project</vt:lpstr>
      <vt:lpstr>PowerPoint-præsentation</vt:lpstr>
      <vt:lpstr>PowerPoint-præsentation</vt:lpstr>
      <vt:lpstr>PowerPoint-præsentation</vt:lpstr>
      <vt:lpstr>Domænemodel</vt:lpstr>
      <vt:lpstr>User stories</vt:lpstr>
      <vt:lpstr>Tak for nu!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Madspild UI Project</dc:title>
  <dc:creator>Jon Vidar Schaal</dc:creator>
  <cp:lastModifiedBy>Jon Vidar Schaal</cp:lastModifiedBy>
  <cp:revision>1</cp:revision>
  <dcterms:created xsi:type="dcterms:W3CDTF">2022-09-26T08:09:08Z</dcterms:created>
  <dcterms:modified xsi:type="dcterms:W3CDTF">2022-09-26T08:34:22Z</dcterms:modified>
</cp:coreProperties>
</file>

<file path=docProps/thumbnail.jpeg>
</file>